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F93EF-A984-4E6E-B1BA-B0DED28ED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21213F-1751-4AF4-8612-037B80A743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9C1D1-C052-4A26-9A9D-AB0EF2A81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20B6-8B5E-427E-870A-06942007737A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73A35-F456-4E02-BF8C-B4BC3F957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68BD8C-378B-41B3-AE00-A66FA6881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16E2-1B00-47A2-9515-16D04D564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49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24B37-AED5-4759-A49E-53852753E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5D0299-FAD1-42A1-9A2A-E71023631E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7E4CA-A33E-48A6-A620-95727A368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20B6-8B5E-427E-870A-06942007737A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BBD79-83E9-4DC9-869E-DAB93549A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12EAF-393C-44E4-9E53-6BAA52C0D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16E2-1B00-47A2-9515-16D04D564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600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5C7708-F243-4625-8F65-7D1BA70BBA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88201A-D4BA-41DF-AAD1-328B7D7053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28783-B026-46A8-A162-7898BD388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20B6-8B5E-427E-870A-06942007737A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E7526-4CD2-448D-B304-ED50A838A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15891-32DF-42F6-AD0E-391BAD8AF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16E2-1B00-47A2-9515-16D04D564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474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C50B1-67E6-4269-A3EA-9A765D958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489DC-CB70-4492-9628-34599FABF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64A90-23BC-42FC-891C-14057CD85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20B6-8B5E-427E-870A-06942007737A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B43BD-9CCE-470E-8E96-ABC1FC9C1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4A648-93B6-4BCA-9B42-0AFAE2EF6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16E2-1B00-47A2-9515-16D04D564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53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CC69E-82F2-405C-8D83-9C1252582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270DB5-5C1F-4F67-9A5D-6889B971C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010A38-A75D-4714-A617-E3E917665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20B6-8B5E-427E-870A-06942007737A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63671-8AB5-452B-9DBE-0AE7C3E2F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4DC4C2-DE98-4678-8739-2ED6AD19E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16E2-1B00-47A2-9515-16D04D564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73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BD8E6-DA45-4B58-95F4-99F215D20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9F5AC-A445-48BB-812D-98F7032CBA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10680-33E8-460F-833C-7284F71428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D8677B-6DD8-4F5C-9E23-F85634ECE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20B6-8B5E-427E-870A-06942007737A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06E89-FE51-4281-8EB4-51E405AAD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F79E43-1813-4196-964F-F3DFE639D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16E2-1B00-47A2-9515-16D04D564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34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16637-7FDC-4D00-AF8D-BA80C80C5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6A814-4756-4CC2-8FF3-B70E4AFE4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738FB4-39D5-4A53-9118-010B6306B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23F9C2-B082-4052-9CE7-E2622F3C5D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383DC3-D9A0-43D5-9113-96F4B15D91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B13E11-A091-4163-8635-268C13A87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20B6-8B5E-427E-870A-06942007737A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53EBCB-51CC-498E-8FFB-6598EA7C1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983C42-11ED-4E37-A73D-1369CD659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16E2-1B00-47A2-9515-16D04D564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5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490F4-6951-46DE-ABB4-44EA5C780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50253B-836A-4E62-B98A-2889EF763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20B6-8B5E-427E-870A-06942007737A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4D00C-DE4B-4CFD-95DD-4834AC2BC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99F89F-AEE3-4CA9-8790-F07DFF0F8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16E2-1B00-47A2-9515-16D04D564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54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1E8CA6-34BD-45AC-AF59-71CF12519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20B6-8B5E-427E-870A-06942007737A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0D4EB1-E8E4-4A03-B960-3340D8736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5FC52-A48A-490E-8CAF-0230B09BE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16E2-1B00-47A2-9515-16D04D564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89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C4468-B852-4050-A6D6-6BA271CBD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1E0A7-687A-4495-BF16-12B345119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57D82-2831-454D-949C-95450CDC0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4D7C9F-8B67-4046-8B01-534EAE9EB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20B6-8B5E-427E-870A-06942007737A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A2BCF-D368-4862-82FC-9F85F639E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D6F0A-D8EE-481F-8829-89DE36E71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16E2-1B00-47A2-9515-16D04D564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29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5F633-CE56-4EB3-BC3C-4303005E7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A32027-5C30-4500-B23A-7F62F40D05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E5EF3C-F985-43F1-B29E-A94537C9F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585D91-08CF-4067-92C4-11117F5DA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20B6-8B5E-427E-870A-06942007737A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8D1859-CDE5-4364-814A-1AEB850ED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C0B86C-D692-4EF1-A290-968543614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16E2-1B00-47A2-9515-16D04D564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69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C3BB0C-8EA8-45E5-8B23-606BF4E16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AEE05-26A7-4D22-81ED-89FA2E3E1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305AC-3DB2-42A5-BAFF-1A03B4A2F1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620B6-8B5E-427E-870A-06942007737A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737CA-38E4-4734-AC01-C1FD34ADC7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EAD13-31AB-4B91-9427-B26DE0A657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516E2-1B00-47A2-9515-16D04D564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64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ideogram.ai/assets/progressive-image/balanced/response/c1Sje7sdR1WZ-WCyo_Hd9Q">
            <a:extLst>
              <a:ext uri="{FF2B5EF4-FFF2-40B4-BE49-F238E27FC236}">
                <a16:creationId xmlns:a16="http://schemas.microsoft.com/office/drawing/2014/main" id="{ABEE4CF6-7AF0-4189-AE89-7BBEF8D47D2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192" y="0"/>
            <a:ext cx="7172695" cy="6857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7112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2025-06-17T07:05:45Z</dcterms:created>
  <dcterms:modified xsi:type="dcterms:W3CDTF">2025-06-17T07:06:15Z</dcterms:modified>
</cp:coreProperties>
</file>